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84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87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33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59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53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22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5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44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23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31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8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4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2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8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5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9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FF19-A9FE-4E5E-B8B4-555D2E50A53C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D05FE0-9F7F-42E3-8126-DE9BF50957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86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72824ED-AA72-4D85-8BA1-89B271601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24" y="2404531"/>
            <a:ext cx="9700864" cy="1646302"/>
          </a:xfrm>
        </p:spPr>
        <p:txBody>
          <a:bodyPr/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หน่วยที่ 3</a:t>
            </a:r>
            <a:b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การสร้างภาพเคลื่อนไหวด้วยโปรแกรม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b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E7EF9DD-4093-40EC-88A4-5DE064B33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4" y="5859318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4. เมนู การเปลี่ยน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Transition)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1755196-2591-4492-B14D-7EB6909392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142478"/>
            <a:ext cx="7160623" cy="13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5. เมนู ภาพเคลื่อนไหว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Animation)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88566C8-F5E3-40BD-925E-0DFD1ADB63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131637"/>
            <a:ext cx="6784874" cy="10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6. เมนู การนำเสนอสไลด์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Slide Show)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5AEE95B-DA42-4E2B-91D5-454F7D162B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322501"/>
            <a:ext cx="7291251" cy="13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AACDF8A-EB70-4529-AF07-4AD1281132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83" y="2753223"/>
            <a:ext cx="2696392" cy="91090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99A2B85-A566-4C26-8CFF-9D55FF1B54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49" y="2753223"/>
            <a:ext cx="2829878" cy="23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D4491F5-4483-43A4-A3EA-6909E1562E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84" y="2623819"/>
            <a:ext cx="2456770" cy="107296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068E5D3-DA2F-4A93-A4B2-093BAE1376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5" y="1738775"/>
            <a:ext cx="28517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3E3F112-BB3A-4ECB-88E4-07A9BC9CA6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26" y="1803372"/>
            <a:ext cx="2809240" cy="42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3ADB6D-E9DA-4C7D-84B5-C49082241D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19" y="2015490"/>
            <a:ext cx="1274445" cy="39243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63ADC02-26DD-46F0-B187-CB9893429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923403"/>
            <a:ext cx="2514600" cy="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105B8FC-093C-452C-BBE0-836703C566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3" y="3138986"/>
            <a:ext cx="2152650" cy="12331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8DBBEA7-A446-4CB4-B5AA-D211EB3B74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4" y="3138986"/>
            <a:ext cx="2114550" cy="11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9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209D00F-D0B9-42FB-93E3-FEDF0FA51F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15" y="2484346"/>
            <a:ext cx="2162175" cy="25685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0740310-D14D-4389-A842-F6C60E6C97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39" y="2484346"/>
            <a:ext cx="1862973" cy="20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260B4A7-92D4-4665-A555-7580ECBF46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34" y="2385921"/>
            <a:ext cx="3090864" cy="298291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C76F2AC-7483-40F4-9AD2-663FEAEBC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61" y="2385921"/>
            <a:ext cx="2979285" cy="2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ความนำ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DC7BC7-4C20-4F52-ABDD-1264BF39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ปัจจุบันในเกือบทุกวงการต่างยอมรับกันโดยทั่วไปแล้วถึงจุดสำคัญของการนำเสนอ ว่าสามารถสร้างความเข้าใจได้อย่างมีประสิทธิภาพ รวดเร็ว สิ่งที่สำคัญของการนำเสนอ นอกจากผู้นำเสนอที่มีความสามารถแล้ว สื่อสำหรับประกอบการนำเสนอ ก็เป็นอีกส่วนหนึ่ง ที่เปรียบเสมือนสะพานเชื่อมเนื้อหา ของผู้บรรยายไปสู่ผู้รับฟังหรือผู้ชม ดังนั้นสื่อนำเสนอจึงมีบทบาทสำคัญอย่างมาก สื่อนำเสนอที่ดี จะช่วยให้การถ่ายทอดเนื้อหาสาระทำได้อย่างรวดเร็วยิ่งขึ้น ผู้รับฟังหรือผู้ชมจะสามารถ จดจำเนื้อหาสาระได้นานและเข้าใจในเนื้อหาได้ดีมากขึ้น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11189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เครื่องมือในการสร้างภาพเคลื่อนไหว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1D3439D-51F9-4531-AE1F-721B3E4C2D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1" y="2344827"/>
            <a:ext cx="2857500" cy="258635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7B2B5BA-6B2F-4FE9-B418-B891198954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286044"/>
            <a:ext cx="3895725" cy="22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การแสดงภาพเคลื่อนไหว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4EC350C-CBD2-4366-AD27-B6A0E42329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64" y="2366735"/>
            <a:ext cx="2199822" cy="84672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C90636-4628-4C74-9573-E07B277945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97" y="2517503"/>
            <a:ext cx="2389414" cy="69596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893FE8C-0880-4850-84AD-E19AAE5889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4238317"/>
            <a:ext cx="3590925" cy="12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การเปิดไฟล์ใหม่ มีวิธีปฏิบัติดังนี้	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A574582-A425-46A5-A8F9-45A8DB860B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6" y="3073037"/>
            <a:ext cx="2533650" cy="123444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554727B-910C-4D82-9636-BBE6C21D68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1780"/>
            <a:ext cx="1681435" cy="20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การเปิดไฟล์เดิม มีวิธีปฏิบัติดังนี้	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7A6A823-5726-45AC-A60B-FBD5AC3ED5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65" y="3146705"/>
            <a:ext cx="1575718" cy="1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 มีวิธีปฏิบัติดังนี้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FFD0DBB-5E6D-4DA8-B1DB-8B6617D0F8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93" y="3013627"/>
            <a:ext cx="1732923" cy="27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การบันทึกเป็น ใช้ในกรณีบันทึกโดยการเปลี่ยนชื่อหรือแหล่งเก็บ มีวิธีปฏิบัติดังนี้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C1AC1D0-C50D-423E-AF3F-693B8DB07C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03" y="2956560"/>
            <a:ext cx="1716597" cy="30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การบันทึกเป็น ใช้ในกรณีบันทึกโดยการเปลี่ยนชื่อหรือแหล่งเก็บ มีวิธีปฏิบัติดังนี้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71556AA-756A-4810-970D-4E274BD801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71" y="3018246"/>
            <a:ext cx="4029075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2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การส่งออก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Export)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มีวิธีปฏิบัติดังนี้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B7C3DB1-7368-491E-9396-C62B2E6459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0" y="1919750"/>
            <a:ext cx="147510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7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pic>
        <p:nvPicPr>
          <p:cNvPr id="3" name="ตัวแทนเนื้อหา 2">
            <a:extLst>
              <a:ext uri="{FF2B5EF4-FFF2-40B4-BE49-F238E27FC236}">
                <a16:creationId xmlns:a16="http://schemas.microsoft.com/office/drawing/2014/main" id="{70DAC3A6-3092-40DC-958E-C8AE071A2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533" y="2325190"/>
            <a:ext cx="5626034" cy="33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5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- สร้างเอกสาร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PDF/XPS (Create PDF/XPS Document)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สร้างวิดีโอ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Create a Video)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จัดทำชุดรวมงานนำเสนอสำหรับซีดี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Package Presentation for CD)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- 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สร้างเอกสารประกอบคำบรรยาย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Create Handouts)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เปลี่ยนชนิดไฟล์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Change File Type)</a:t>
            </a:r>
          </a:p>
        </p:txBody>
      </p:sp>
    </p:spTree>
    <p:extLst>
      <p:ext uri="{BB962C8B-B14F-4D97-AF65-F5344CB8AC3E}">
        <p14:creationId xmlns:p14="http://schemas.microsoft.com/office/powerpoint/2010/main" val="33144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ลักษณะของโปรแกรม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DC7BC7-4C20-4F52-ABDD-1264BF39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เป็นโปรแกรมที่ช่วยในด้านการนำเสนอผลงานที่เรียกว่า </a:t>
            </a:r>
            <a:r>
              <a:rPr lang="th-TH" sz="36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Presentation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ซึ่งการนำเสนอผลงานเหล่านี้ในรูปแบบของ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Slide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สามารถนำไปนำเสนอในงานสัมมนา บรรยาย หรือในที่ประชุมต่าง ๆ ปัจจุบันโปรแกรมนี้ได้รับความนิยมใช้กันมากในองค์กร หรือแม้กระทั่งภาคธุรกิจ การพาณิชย์ที่อาจจะใช้สำหรับการเปิดตัวสินค้า ด้วยการบรรยายหัวข้อเรื่องต่าง ๆ สามารถใช้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เข้ามาช่วยในการนำเสนองานได้</a:t>
            </a:r>
          </a:p>
        </p:txBody>
      </p:sp>
    </p:spTree>
    <p:extLst>
      <p:ext uri="{BB962C8B-B14F-4D97-AF65-F5344CB8AC3E}">
        <p14:creationId xmlns:p14="http://schemas.microsoft.com/office/powerpoint/2010/main" val="1465509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การจัดการเกี่ยวกับไฟล์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การเปลี่ยนภาษาเมนู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Language)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มีวิธีปฏิบัติดังนี้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8306605-9EBE-4BB7-A16C-2D98D95A36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3" y="3018336"/>
            <a:ext cx="1484638" cy="30230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CA61D48-7D57-447B-BAB2-663A4DE6C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64" y="2888146"/>
            <a:ext cx="4810125" cy="37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8" y="3221409"/>
            <a:ext cx="833603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5" y="4815609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ประโยชน์ของโปรแกรม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DC7BC7-4C20-4F52-ABDD-1264BF39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สามารถสร้างงานนำเสนอได้ เนื่องจากมีระบบช่วยเหลือ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Office Assistant)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ที่จะคอยแนะนำหลักการในการสร้างงานนำเสนออย่างเป็นขั้นตอน การเลือกสีมาใช้กับสไลด์ และจัดองค์ประกอบทางศิลป์ได้โดยอัตโนมัติ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ในส่วนของการนำเสนอภาพนิ่ง สามารถที่จะนำองค์ประกอบมัลติมีเดีย เช่น การนำเอาเสียงเพลงและวิดีโอมาใช้ประกอบร่วมได้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สร้างข้อความและภาพเคลื่อนไหวได้หลายแบบในรูปแบบของภาพเคลื่อนไหว 2 มิติ</a:t>
            </a:r>
          </a:p>
        </p:txBody>
      </p:sp>
    </p:spTree>
    <p:extLst>
      <p:ext uri="{BB962C8B-B14F-4D97-AF65-F5344CB8AC3E}">
        <p14:creationId xmlns:p14="http://schemas.microsoft.com/office/powerpoint/2010/main" val="19164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ประโยชน์ของโปรแกรม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DC7BC7-4C20-4F52-ABDD-1264BF39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สามารถใช้โปรแกรมในการเตรียมเอกสารประกอบคำบรรยายและในขณะที่มีการนำเสนองานก็สามารถใช้เมาส์วาดเส้นบนสไลด์ที่แสดงอยู่ในขณะนั้นเพื่อเน้นประเด็นสำคัญได้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สามารถที่จะดัดแปลงงานนำเสนอที่เป็นไฟล์ในรูปแบบของรูปภาพ ไฟล์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PDF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และไฟล์วิดีโอได้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สามารถบันทึกวิดีโอประกอบการบรรยายโดยให้แสดงภาพของผู้บรรยายได้</a:t>
            </a:r>
          </a:p>
        </p:txBody>
      </p:sp>
    </p:spTree>
    <p:extLst>
      <p:ext uri="{BB962C8B-B14F-4D97-AF65-F5344CB8AC3E}">
        <p14:creationId xmlns:p14="http://schemas.microsoft.com/office/powerpoint/2010/main" val="428006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ส่วนประกอบของโปรแกรม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86FA2A4-E050-4E01-AA7D-2D1C29525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9" y="1907177"/>
            <a:ext cx="8490857" cy="4095659"/>
          </a:xfrm>
        </p:spPr>
      </p:pic>
    </p:spTree>
    <p:extLst>
      <p:ext uri="{BB962C8B-B14F-4D97-AF65-F5344CB8AC3E}">
        <p14:creationId xmlns:p14="http://schemas.microsoft.com/office/powerpoint/2010/main" val="39247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1. เมนู หน้าแรก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Home)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15BBD4-0881-4F3F-AEAB-DE2FC3D09F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53" y="3079070"/>
            <a:ext cx="7643949" cy="1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2. เมนู แทรก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Insert)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20BA7B3-557E-43CC-9886-76AC98DCD9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3158716"/>
            <a:ext cx="7160623" cy="13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D7547-997D-4F7D-AB24-C4FB5E15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เมนูคำสั่ง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Menu)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342482-92D8-4626-B0A5-673D3E07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3. เมนู ออกแบบ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Design)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B6AF59-126E-4F4A-BFC2-E21B6BCAC2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3081609"/>
            <a:ext cx="7408817" cy="11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0547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610</Words>
  <Application>Microsoft Office PowerPoint</Application>
  <PresentationFormat>Widescreen</PresentationFormat>
  <Paragraphs>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AngsanaUPC</vt:lpstr>
      <vt:lpstr>Arial</vt:lpstr>
      <vt:lpstr>Cordia New</vt:lpstr>
      <vt:lpstr>IrisUPC</vt:lpstr>
      <vt:lpstr>Trebuchet MS</vt:lpstr>
      <vt:lpstr>Wingdings 3</vt:lpstr>
      <vt:lpstr>เหลี่ยมเพชร</vt:lpstr>
      <vt:lpstr>หน่วยที่ 3 การสร้างภาพเคลื่อนไหวด้วยโปรแกรม Microsoft PowerPoint </vt:lpstr>
      <vt:lpstr>ความนำ</vt:lpstr>
      <vt:lpstr>ลักษณะของโปรแกรม Microsoft PowerPoint</vt:lpstr>
      <vt:lpstr>ประโยชน์ของโปรแกรม Microsoft PowerPoint</vt:lpstr>
      <vt:lpstr>ประโยชน์ของโปรแกรม Microsoft PowerPoint</vt:lpstr>
      <vt:lpstr>ส่วนประกอบของโปรแกรม Microsoft PowerPoint </vt:lpstr>
      <vt:lpstr>เมนูคำสั่ง (Menu)</vt:lpstr>
      <vt:lpstr>เมนูคำสั่ง (Menu)</vt:lpstr>
      <vt:lpstr>เมนูคำสั่ง (Menu)</vt:lpstr>
      <vt:lpstr>เมนูคำสั่ง (Menu)</vt:lpstr>
      <vt:lpstr>เมนูคำสั่ง (Menu)</vt:lpstr>
      <vt:lpstr>เมนูคำสั่ง (Menu)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เครื่องมือในการสร้างภาพเคลื่อนไหว</vt:lpstr>
      <vt:lpstr>การแสดงภาพเคลื่อนไหว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การจัดการเกี่ยวกับไฟล์</vt:lpstr>
      <vt:lpstr>จบหน่วยที่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3 การสร้างภาพเคลื่อนไหวด้วยโปรแกรม Microsoft PowerPoint</dc:title>
  <dc:creator>admin</dc:creator>
  <cp:lastModifiedBy>Mac</cp:lastModifiedBy>
  <cp:revision>6</cp:revision>
  <dcterms:created xsi:type="dcterms:W3CDTF">2021-07-31T13:31:58Z</dcterms:created>
  <dcterms:modified xsi:type="dcterms:W3CDTF">2021-12-01T06:22:22Z</dcterms:modified>
</cp:coreProperties>
</file>